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9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2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2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3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5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8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AC78-1F0C-40C3-90FA-8747FDB928CD}" type="datetimeFigureOut">
              <a:rPr lang="en-GB" smtClean="0"/>
              <a:t>09/10/2016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199E-4749-4683-9802-8423B9199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Generative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Kevin Li</a:t>
            </a:r>
          </a:p>
          <a:p>
            <a:r>
              <a:rPr lang="en-GB" dirty="0"/>
              <a:t>Gatsby MLJC</a:t>
            </a:r>
          </a:p>
          <a:p>
            <a:r>
              <a:rPr lang="en-GB" dirty="0"/>
              <a:t>09/10/2016</a:t>
            </a:r>
          </a:p>
        </p:txBody>
      </p:sp>
    </p:spTree>
    <p:extLst>
      <p:ext uri="{BB962C8B-B14F-4D97-AF65-F5344CB8AC3E}">
        <p14:creationId xmlns:p14="http://schemas.microsoft.com/office/powerpoint/2010/main" val="163589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GAN: algorithm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1348757"/>
            <a:ext cx="8137322" cy="5305074"/>
          </a:xfrm>
        </p:spPr>
      </p:pic>
    </p:spTree>
    <p:extLst>
      <p:ext uri="{BB962C8B-B14F-4D97-AF65-F5344CB8AC3E}">
        <p14:creationId xmlns:p14="http://schemas.microsoft.com/office/powerpoint/2010/main" val="299957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3" y="1418531"/>
            <a:ext cx="7197754" cy="5165526"/>
          </a:xfrm>
        </p:spPr>
      </p:pic>
    </p:spTree>
    <p:extLst>
      <p:ext uri="{BB962C8B-B14F-4D97-AF65-F5344CB8AC3E}">
        <p14:creationId xmlns:p14="http://schemas.microsoft.com/office/powerpoint/2010/main" val="3466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443"/>
          </a:xfrm>
        </p:spPr>
        <p:txBody>
          <a:bodyPr>
            <a:normAutofit fontScale="90000"/>
          </a:bodyPr>
          <a:lstStyle/>
          <a:p>
            <a:r>
              <a:rPr lang="en-GB" dirty="0"/>
              <a:t>Visualisation of representation in Z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" y="1584396"/>
            <a:ext cx="4851502" cy="477016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28" y="1359016"/>
            <a:ext cx="3935171" cy="52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1" y="1266700"/>
            <a:ext cx="7366058" cy="269489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3896682"/>
            <a:ext cx="5889072" cy="9501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00" y="1506132"/>
            <a:ext cx="5661567" cy="44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InfoGan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9" y="1506843"/>
            <a:ext cx="4573257" cy="276315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0" y="4193915"/>
            <a:ext cx="8590851" cy="266408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06" y="1690689"/>
            <a:ext cx="4119525" cy="24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Stochastic Generative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Autoencoder</a:t>
            </a:r>
            <a:r>
              <a:rPr lang="en-GB" dirty="0"/>
              <a:t> (AE)</a:t>
            </a:r>
          </a:p>
          <a:p>
            <a:r>
              <a:rPr lang="en-GB" dirty="0" err="1"/>
              <a:t>Denoising</a:t>
            </a:r>
            <a:r>
              <a:rPr lang="en-GB" dirty="0"/>
              <a:t> </a:t>
            </a:r>
            <a:r>
              <a:rPr lang="en-GB" dirty="0" err="1"/>
              <a:t>autoencoder</a:t>
            </a:r>
            <a:r>
              <a:rPr lang="en-GB" dirty="0"/>
              <a:t> (DAE), Vincent 2008</a:t>
            </a:r>
          </a:p>
          <a:p>
            <a:r>
              <a:rPr lang="en-GB" dirty="0"/>
              <a:t>DAE as generative model, </a:t>
            </a:r>
            <a:r>
              <a:rPr lang="en-GB" dirty="0" err="1"/>
              <a:t>Bengio</a:t>
            </a:r>
            <a:r>
              <a:rPr lang="en-GB" dirty="0"/>
              <a:t> 2013</a:t>
            </a:r>
          </a:p>
          <a:p>
            <a:r>
              <a:rPr lang="en-GB" dirty="0"/>
              <a:t>Deep GSN, </a:t>
            </a:r>
            <a:r>
              <a:rPr lang="en-GB" dirty="0" err="1"/>
              <a:t>Bengio</a:t>
            </a:r>
            <a:r>
              <a:rPr lang="en-GB" dirty="0"/>
              <a:t> 2014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38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Denoising</a:t>
            </a:r>
            <a:r>
              <a:rPr lang="en-GB" dirty="0"/>
              <a:t> </a:t>
            </a:r>
            <a:r>
              <a:rPr lang="en-GB" dirty="0" err="1"/>
              <a:t>autoencoder</a:t>
            </a:r>
            <a:r>
              <a:rPr lang="en-GB" dirty="0"/>
              <a:t> </a:t>
            </a:r>
          </a:p>
        </p:txBody>
      </p:sp>
      <p:pic>
        <p:nvPicPr>
          <p:cNvPr id="4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6" y="1825625"/>
            <a:ext cx="6425388" cy="4351338"/>
          </a:xfrm>
        </p:spPr>
      </p:pic>
    </p:spTree>
    <p:extLst>
      <p:ext uri="{BB962C8B-B14F-4D97-AF65-F5344CB8AC3E}">
        <p14:creationId xmlns:p14="http://schemas.microsoft.com/office/powerpoint/2010/main" val="313094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DAE as generative model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1988190"/>
            <a:ext cx="8719456" cy="3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2830"/>
          </a:xfrm>
        </p:spPr>
        <p:txBody>
          <a:bodyPr>
            <a:normAutofit fontScale="90000"/>
          </a:bodyPr>
          <a:lstStyle/>
          <a:p>
            <a:r>
              <a:rPr lang="en-GB" dirty="0"/>
              <a:t>DAE as generative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295" y="1778466"/>
            <a:ext cx="3154261" cy="2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741022" y="904336"/>
            <a:ext cx="5096005" cy="3758268"/>
            <a:chOff x="1702965" y="2030136"/>
            <a:chExt cx="5967514" cy="4398497"/>
          </a:xfrm>
        </p:grpSpPr>
        <p:pic>
          <p:nvPicPr>
            <p:cNvPr id="8" name="Content Placeholder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970" y="2077295"/>
              <a:ext cx="5777509" cy="43513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02965" y="2030136"/>
              <a:ext cx="3078759" cy="260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" y="4595492"/>
            <a:ext cx="7105474" cy="21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DAE as generative network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4" y="1825624"/>
            <a:ext cx="4150389" cy="4832469"/>
          </a:xfrm>
        </p:spPr>
      </p:pic>
    </p:spTree>
    <p:extLst>
      <p:ext uri="{BB962C8B-B14F-4D97-AF65-F5344CB8AC3E}">
        <p14:creationId xmlns:p14="http://schemas.microsoft.com/office/powerpoint/2010/main" val="189280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1278"/>
          </a:xfrm>
        </p:spPr>
        <p:txBody>
          <a:bodyPr/>
          <a:lstStyle/>
          <a:p>
            <a:r>
              <a:rPr lang="en-GB" dirty="0"/>
              <a:t>Deep Stochastic Networks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6" y="3693804"/>
            <a:ext cx="7886700" cy="3164196"/>
          </a:xfrm>
        </p:spPr>
      </p:pic>
      <p:grpSp>
        <p:nvGrpSpPr>
          <p:cNvPr id="10" name="Group 9"/>
          <p:cNvGrpSpPr/>
          <p:nvPr/>
        </p:nvGrpSpPr>
        <p:grpSpPr>
          <a:xfrm>
            <a:off x="1344104" y="986751"/>
            <a:ext cx="6782171" cy="2802663"/>
            <a:chOff x="505206" y="1690689"/>
            <a:chExt cx="6782171" cy="2802663"/>
          </a:xfrm>
        </p:grpSpPr>
        <p:pic>
          <p:nvPicPr>
            <p:cNvPr id="8" name="Content Placeholder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760"/>
            <a:stretch/>
          </p:blipFill>
          <p:spPr>
            <a:xfrm>
              <a:off x="505206" y="1690689"/>
              <a:ext cx="3009782" cy="2802663"/>
            </a:xfrm>
            <a:prstGeom prst="rect">
              <a:avLst/>
            </a:prstGeom>
          </p:spPr>
        </p:pic>
        <p:pic>
          <p:nvPicPr>
            <p:cNvPr id="9" name="Content Placeholder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61782" r="-298" b="-1542"/>
            <a:stretch/>
          </p:blipFill>
          <p:spPr>
            <a:xfrm>
              <a:off x="3369983" y="1930054"/>
              <a:ext cx="3917394" cy="2407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2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Generative Adversarial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Original paper: </a:t>
            </a:r>
            <a:r>
              <a:rPr lang="en-GB" sz="2400" dirty="0" err="1"/>
              <a:t>Goodfellow</a:t>
            </a:r>
            <a:r>
              <a:rPr lang="en-GB" sz="2400" dirty="0"/>
              <a:t> et al, 2014</a:t>
            </a:r>
          </a:p>
          <a:p>
            <a:r>
              <a:rPr lang="en-GB" sz="2000" dirty="0" err="1"/>
              <a:t>Hierachical</a:t>
            </a:r>
            <a:r>
              <a:rPr lang="en-GB" sz="2000" dirty="0"/>
              <a:t> GAN: Denton and Facebook AI, 2015</a:t>
            </a:r>
          </a:p>
          <a:p>
            <a:r>
              <a:rPr lang="en-GB" sz="2000" dirty="0"/>
              <a:t>Representation learning: </a:t>
            </a:r>
            <a:r>
              <a:rPr lang="en-GB" sz="2000" dirty="0" err="1"/>
              <a:t>Indico</a:t>
            </a:r>
            <a:r>
              <a:rPr lang="en-GB" sz="2000" dirty="0"/>
              <a:t> Research </a:t>
            </a:r>
            <a:r>
              <a:rPr lang="en-GB" sz="2000" dirty="0" err="1"/>
              <a:t>andFacebook</a:t>
            </a:r>
            <a:r>
              <a:rPr lang="en-GB" sz="2000" dirty="0"/>
              <a:t> AI</a:t>
            </a:r>
          </a:p>
          <a:p>
            <a:r>
              <a:rPr lang="en-GB" sz="2400" dirty="0" err="1"/>
              <a:t>InfoGAN</a:t>
            </a:r>
            <a:r>
              <a:rPr lang="en-GB" sz="2400" dirty="0"/>
              <a:t>: </a:t>
            </a:r>
            <a:r>
              <a:rPr lang="en-GB" sz="2400" dirty="0" err="1"/>
              <a:t>OpenAI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268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GAN: basic concept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794"/>
            <a:ext cx="8855364" cy="5251509"/>
          </a:xfrm>
        </p:spPr>
      </p:pic>
    </p:spTree>
    <p:extLst>
      <p:ext uri="{BB962C8B-B14F-4D97-AF65-F5344CB8AC3E}">
        <p14:creationId xmlns:p14="http://schemas.microsoft.com/office/powerpoint/2010/main" val="8479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95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Generative networks</vt:lpstr>
      <vt:lpstr>Stochastic Generative Network</vt:lpstr>
      <vt:lpstr>Denoising autoencoder </vt:lpstr>
      <vt:lpstr>DAE as generative model</vt:lpstr>
      <vt:lpstr>DAE as generative model</vt:lpstr>
      <vt:lpstr>DAE as generative network</vt:lpstr>
      <vt:lpstr>Deep Stochastic Networks</vt:lpstr>
      <vt:lpstr>Generative Adversarial Network</vt:lpstr>
      <vt:lpstr>GAN: basic concept</vt:lpstr>
      <vt:lpstr>GAN: algorithm</vt:lpstr>
      <vt:lpstr>Experiments</vt:lpstr>
      <vt:lpstr>Visualisation of representation in Z</vt:lpstr>
      <vt:lpstr>Pyramid</vt:lpstr>
      <vt:lpstr>InfoGan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Wenliang Li</dc:creator>
  <cp:lastModifiedBy>Kevin Li</cp:lastModifiedBy>
  <cp:revision>10</cp:revision>
  <dcterms:created xsi:type="dcterms:W3CDTF">2016-10-09T16:46:49Z</dcterms:created>
  <dcterms:modified xsi:type="dcterms:W3CDTF">2016-10-10T13:54:34Z</dcterms:modified>
</cp:coreProperties>
</file>